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9" r:id="rId18"/>
    <p:sldId id="273" r:id="rId19"/>
    <p:sldId id="274" r:id="rId20"/>
    <p:sldId id="275" r:id="rId21"/>
    <p:sldId id="276" r:id="rId22"/>
    <p:sldId id="277" r:id="rId23"/>
    <p:sldId id="278" r:id="rId24"/>
    <p:sldId id="287" r:id="rId25"/>
    <p:sldId id="2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7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780" y="1400175"/>
            <a:ext cx="10058400" cy="39077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8410575" y="858520"/>
            <a:ext cx="1910715" cy="1092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sp>
        <p:nvSpPr>
          <p:cNvPr id="3" name="Rectangle 2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pic>
        <p:nvPicPr>
          <p:cNvPr id="2" name="Picture 1" descr="Screenshot_2018-08-16_13-12-32"/>
          <p:cNvPicPr>
            <a:picLocks noChangeAspect="1"/>
          </p:cNvPicPr>
          <p:nvPr/>
        </p:nvPicPr>
        <p:blipFill>
          <a:blip r:embed="rId1"/>
          <a:srcRect r="909"/>
          <a:stretch>
            <a:fillRect/>
          </a:stretch>
        </p:blipFill>
        <p:spPr>
          <a:xfrm>
            <a:off x="1066800" y="600075"/>
            <a:ext cx="996696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8410575" y="858520"/>
            <a:ext cx="1910715" cy="1092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sp>
        <p:nvSpPr>
          <p:cNvPr id="3" name="Rectangle 2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pic>
        <p:nvPicPr>
          <p:cNvPr id="5" name="Picture 4" descr="Screenshot_2018-08-16_13-13-02"/>
          <p:cNvPicPr>
            <a:picLocks noChangeAspect="1"/>
          </p:cNvPicPr>
          <p:nvPr/>
        </p:nvPicPr>
        <p:blipFill>
          <a:blip r:embed="rId1"/>
          <a:srcRect r="1736"/>
          <a:stretch>
            <a:fillRect/>
          </a:stretch>
        </p:blipFill>
        <p:spPr>
          <a:xfrm>
            <a:off x="1066800" y="600075"/>
            <a:ext cx="9883775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8410575" y="858520"/>
            <a:ext cx="1910715" cy="1092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sp>
        <p:nvSpPr>
          <p:cNvPr id="3" name="Rectangle 2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pic>
        <p:nvPicPr>
          <p:cNvPr id="5" name="Picture 4" descr="/home/timodz/Programming job/GDG/Workshop Flutter/Screenshot_2018-08-16_14-26-06.pngScreenshot_2018-08-16_14-26-06"/>
          <p:cNvPicPr>
            <a:picLocks noChangeAspect="1"/>
          </p:cNvPicPr>
          <p:nvPr/>
        </p:nvPicPr>
        <p:blipFill>
          <a:blip r:embed="rId1"/>
          <a:srcRect r="591"/>
          <a:stretch>
            <a:fillRect/>
          </a:stretch>
        </p:blipFill>
        <p:spPr>
          <a:xfrm>
            <a:off x="1066800" y="648970"/>
            <a:ext cx="9825355" cy="5559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8410575" y="858520"/>
            <a:ext cx="1910715" cy="1092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sp>
        <p:nvSpPr>
          <p:cNvPr id="3" name="Rectangle 2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pic>
        <p:nvPicPr>
          <p:cNvPr id="5" name="Picture 4" descr="/home/timodz/Programming job/GDG/Workshop Flutter/Screenshot_2018-08-16_12-29-08.pngScreenshot_2018-08-16_12-29-08"/>
          <p:cNvPicPr>
            <a:picLocks noChangeAspect="1"/>
          </p:cNvPicPr>
          <p:nvPr/>
        </p:nvPicPr>
        <p:blipFill>
          <a:blip r:embed="rId1"/>
          <a:srcRect r="1874"/>
          <a:stretch>
            <a:fillRect/>
          </a:stretch>
        </p:blipFill>
        <p:spPr>
          <a:xfrm>
            <a:off x="1569085" y="417830"/>
            <a:ext cx="9221470" cy="61671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8410575" y="858520"/>
            <a:ext cx="1910715" cy="1092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sp>
        <p:nvSpPr>
          <p:cNvPr id="3" name="Rectangle 2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pic>
        <p:nvPicPr>
          <p:cNvPr id="5" name="Picture 4" descr="/home/timodz/Programming job/GDG/Workshop Flutter/68747470733a2f2f63646e2e6472696262626c652e636f6d2f75736572732f3931343732322f73637265656e73686f74732f333432363139382f6174746163686d656e74732f3734393937332f74726576615f32782e706e67.png68747470733a2f2f63646e2e6472696262626c652e636f6d2f75736572732f3931343732322f73637265656e73686f74732f333432363139382f6174746163686d656e74732f3734393937332f74726576615f32782e706e6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93925" y="648970"/>
            <a:ext cx="7412355" cy="55594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8410575" y="858520"/>
            <a:ext cx="1910715" cy="1092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sp>
        <p:nvSpPr>
          <p:cNvPr id="3" name="Rectangle 2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pic>
        <p:nvPicPr>
          <p:cNvPr id="5" name="Picture 4" descr="/home/timodz/Programming job/GDG/Workshop Flutter/Screenshot_2018-08-16_12-36-29.pngScreenshot_2018-08-16_12-36-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09700" y="612140"/>
            <a:ext cx="8947150" cy="5593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2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pic>
        <p:nvPicPr>
          <p:cNvPr id="5" name="Picture 4" descr="/home/timodz/Programming job/GDG/Workshop Flutter/Screenshot_2018-08-16_15-23-57.pngScreenshot_2018-08-16_15-23-57"/>
          <p:cNvPicPr>
            <a:picLocks noChangeAspect="1"/>
          </p:cNvPicPr>
          <p:nvPr/>
        </p:nvPicPr>
        <p:blipFill>
          <a:blip r:embed="rId1"/>
          <a:srcRect r="2782"/>
          <a:stretch>
            <a:fillRect/>
          </a:stretch>
        </p:blipFill>
        <p:spPr>
          <a:xfrm>
            <a:off x="1212850" y="478155"/>
            <a:ext cx="10130155" cy="5861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7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815" y="603885"/>
            <a:ext cx="8007350" cy="3110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1055" y="3870960"/>
            <a:ext cx="2550795" cy="685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ar-DZ" sz="3900">
                <a:latin typeface="Arial" charset="0"/>
              </a:rPr>
              <a:t>Resources</a:t>
            </a:r>
            <a:endParaRPr lang="x-none" altLang="ar-DZ" sz="3900">
              <a:latin typeface="Aria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home/timodz/Programming job/GDG/Workshop Flutter/Screenshot_2018-08-16_13-17-53.pngScreenshot_2018-08-16_13-17-53"/>
          <p:cNvPicPr>
            <a:picLocks noChangeAspect="1"/>
          </p:cNvPicPr>
          <p:nvPr/>
        </p:nvPicPr>
        <p:blipFill>
          <a:blip r:embed="rId1"/>
          <a:srcRect t="410" r="1012" b="6118"/>
          <a:stretch>
            <a:fillRect/>
          </a:stretch>
        </p:blipFill>
        <p:spPr>
          <a:xfrm>
            <a:off x="-3175" y="-3810"/>
            <a:ext cx="12218670" cy="6490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330" y="6501765"/>
            <a:ext cx="1831340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ar-DZ">
                <a:sym typeface="+mn-ea"/>
              </a:rPr>
              <a:t>https://flutter.io</a:t>
            </a:r>
            <a:endParaRPr lang="x-none" altLang="ar-DZ">
              <a:latin typeface="Aria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home/timodz/Programming job/GDG/Workshop Flutter/Screenshot_2018-08-16_15-49-28.pngScreenshot_2018-08-16_15-49-28"/>
          <p:cNvPicPr>
            <a:picLocks noChangeAspect="1"/>
          </p:cNvPicPr>
          <p:nvPr/>
        </p:nvPicPr>
        <p:blipFill>
          <a:blip r:embed="rId1"/>
          <a:srcRect r="1167" b="7911"/>
          <a:stretch>
            <a:fillRect/>
          </a:stretch>
        </p:blipFill>
        <p:spPr>
          <a:xfrm>
            <a:off x="-5080" y="-13335"/>
            <a:ext cx="12213590" cy="6401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390" y="6492240"/>
            <a:ext cx="290322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ar-DZ" altLang="en-US">
                <a:sym typeface="+mn-ea"/>
              </a:rPr>
              <a:t>https://startflutter.com/</a:t>
            </a:r>
            <a:endParaRPr lang="x-none" altLang="ar-DZ">
              <a:latin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1201420" y="636905"/>
            <a:ext cx="9757410" cy="5656580"/>
            <a:chOff x="2022" y="840"/>
            <a:chExt cx="15366" cy="8908"/>
          </a:xfrm>
        </p:grpSpPr>
        <p:pic>
          <p:nvPicPr>
            <p:cNvPr id="2" name="Picture 1" descr="Screenshot_2018-08-16_13-03-19"/>
            <p:cNvPicPr>
              <a:picLocks noChangeAspect="1"/>
            </p:cNvPicPr>
            <p:nvPr/>
          </p:nvPicPr>
          <p:blipFill>
            <a:blip r:embed="rId1"/>
            <a:srcRect r="2986"/>
            <a:stretch>
              <a:fillRect/>
            </a:stretch>
          </p:blipFill>
          <p:spPr>
            <a:xfrm>
              <a:off x="2022" y="840"/>
              <a:ext cx="15367" cy="8909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8811" y="3980"/>
              <a:ext cx="1012" cy="89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ar-DZ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home/timodz/Programming job/GDG/Workshop Flutter/Screenshot_2018-08-16_13-17-37.pngScreenshot_2018-08-16_13-17-37"/>
          <p:cNvPicPr>
            <a:picLocks noChangeAspect="1"/>
          </p:cNvPicPr>
          <p:nvPr/>
        </p:nvPicPr>
        <p:blipFill>
          <a:blip r:embed="rId1"/>
          <a:srcRect b="5140"/>
          <a:stretch>
            <a:fillRect/>
          </a:stretch>
        </p:blipFill>
        <p:spPr>
          <a:xfrm>
            <a:off x="-8255" y="-17145"/>
            <a:ext cx="12216765" cy="65189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5140" y="6492240"/>
            <a:ext cx="360172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ar-DZ" altLang="en-US">
                <a:sym typeface="+mn-ea"/>
              </a:rPr>
              <a:t>https://gitter.im/flutter/flutter</a:t>
            </a:r>
            <a:endParaRPr lang="x-none" altLang="ar-DZ">
              <a:latin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home/timodz/Programming job/GDG/Workshop Flutter/Screenshot_2018-08-16_13-17-13.pngScreenshot_2018-08-16_13-17-13"/>
          <p:cNvPicPr>
            <a:picLocks noChangeAspect="1"/>
          </p:cNvPicPr>
          <p:nvPr/>
        </p:nvPicPr>
        <p:blipFill>
          <a:blip r:embed="rId1"/>
          <a:srcRect r="1181" b="6265"/>
          <a:stretch>
            <a:fillRect/>
          </a:stretch>
        </p:blipFill>
        <p:spPr>
          <a:xfrm>
            <a:off x="-2540" y="-34290"/>
            <a:ext cx="12215495" cy="6517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1640" y="6492240"/>
            <a:ext cx="372872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ar-DZ" altLang="en-US">
                <a:sym typeface="+mn-ea"/>
              </a:rPr>
              <a:t>https://pub.dartlang.org/flutter</a:t>
            </a:r>
            <a:endParaRPr lang="x-none" altLang="ar-DZ">
              <a:latin typeface="Aria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/home/timodz/Programming job/GDG/Workshop Flutter/Screenshot_2018-08-16_15-01-56.pngScreenshot_2018-08-16_15-01-56"/>
          <p:cNvPicPr>
            <a:picLocks noChangeAspect="1"/>
          </p:cNvPicPr>
          <p:nvPr/>
        </p:nvPicPr>
        <p:blipFill>
          <a:blip r:embed="rId1"/>
          <a:srcRect l="824" r="1893" b="7865"/>
          <a:stretch>
            <a:fillRect/>
          </a:stretch>
        </p:blipFill>
        <p:spPr>
          <a:xfrm>
            <a:off x="-45720" y="-3810"/>
            <a:ext cx="12218670" cy="6509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9973" y="6492240"/>
            <a:ext cx="5012055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ar-DZ" altLang="en-US">
                <a:sym typeface="+mn-ea"/>
              </a:rPr>
              <a:t>https://github.com/Solido/awesome-flutter</a:t>
            </a:r>
            <a:endParaRPr lang="x-none" altLang="ar-DZ">
              <a:latin typeface="Arial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185545" y="683260"/>
            <a:ext cx="2152650" cy="4749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ar-DZ" sz="2500"/>
              <a:t>How to start ?</a:t>
            </a:r>
            <a:endParaRPr lang="x-none" altLang="ar-DZ" sz="2500"/>
          </a:p>
        </p:txBody>
      </p:sp>
      <p:sp>
        <p:nvSpPr>
          <p:cNvPr id="3" name="TextBox 2"/>
          <p:cNvSpPr txBox="1"/>
          <p:nvPr/>
        </p:nvSpPr>
        <p:spPr>
          <a:xfrm>
            <a:off x="1262380" y="1294765"/>
            <a:ext cx="4912995" cy="46634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lnSpc>
                <a:spcPct val="240000"/>
              </a:lnSpc>
              <a:buFont typeface="Arial" charset="0"/>
              <a:buChar char="•"/>
            </a:pPr>
            <a:r>
              <a:rPr lang="x-none" altLang="ar-DZ" sz="2500"/>
              <a:t>Install JDK</a:t>
            </a:r>
            <a:endParaRPr lang="x-none" altLang="ar-DZ" sz="2500"/>
          </a:p>
          <a:p>
            <a:pPr marL="342900" indent="-342900">
              <a:lnSpc>
                <a:spcPct val="240000"/>
              </a:lnSpc>
              <a:buFont typeface="Arial" charset="0"/>
              <a:buChar char="•"/>
            </a:pPr>
            <a:r>
              <a:rPr lang="x-none" altLang="ar-DZ" sz="2500"/>
              <a:t>Insall Android Studio</a:t>
            </a:r>
            <a:endParaRPr lang="x-none" altLang="ar-DZ" sz="2500"/>
          </a:p>
          <a:p>
            <a:pPr marL="342900" indent="-342900">
              <a:lnSpc>
                <a:spcPct val="240000"/>
              </a:lnSpc>
              <a:buFont typeface="Arial" charset="0"/>
              <a:buChar char="•"/>
            </a:pPr>
            <a:r>
              <a:rPr lang="x-none" altLang="ar-DZ" sz="2500"/>
              <a:t>Install Flutter SDK</a:t>
            </a:r>
            <a:endParaRPr lang="x-none" altLang="ar-DZ" sz="2500"/>
          </a:p>
          <a:p>
            <a:pPr marL="342900" indent="-342900">
              <a:lnSpc>
                <a:spcPct val="240000"/>
              </a:lnSpc>
              <a:buFont typeface="Arial" charset="0"/>
              <a:buChar char="•"/>
            </a:pPr>
            <a:r>
              <a:rPr lang="x-none" altLang="ar-DZ" sz="2500"/>
              <a:t>Install Git ( Optional )</a:t>
            </a:r>
            <a:endParaRPr lang="x-none" altLang="ar-DZ" sz="2500"/>
          </a:p>
          <a:p>
            <a:pPr marL="342900" indent="-342900">
              <a:lnSpc>
                <a:spcPct val="240000"/>
              </a:lnSpc>
              <a:buFont typeface="Arial" charset="0"/>
              <a:buChar char="•"/>
            </a:pPr>
            <a:r>
              <a:rPr lang="x-none" altLang="ar-DZ" sz="2500"/>
              <a:t>Install Genymotion ( Optional )</a:t>
            </a:r>
            <a:endParaRPr lang="x-none" altLang="ar-DZ" sz="2500"/>
          </a:p>
        </p:txBody>
      </p:sp>
      <p:pic>
        <p:nvPicPr>
          <p:cNvPr id="6" name="Picture 5" descr="7-2-1"/>
          <p:cNvPicPr>
            <a:picLocks noChangeAspect="1"/>
          </p:cNvPicPr>
          <p:nvPr/>
        </p:nvPicPr>
        <p:blipFill>
          <a:blip r:embed="rId1"/>
          <a:srcRect r="70922"/>
          <a:stretch>
            <a:fillRect/>
          </a:stretch>
        </p:blipFill>
        <p:spPr>
          <a:xfrm>
            <a:off x="7825105" y="1166495"/>
            <a:ext cx="2924810" cy="39077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7-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780" y="1400175"/>
            <a:ext cx="10058400" cy="3907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8-08-16_13-04-49"/>
          <p:cNvPicPr>
            <a:picLocks noChangeAspect="1"/>
          </p:cNvPicPr>
          <p:nvPr/>
        </p:nvPicPr>
        <p:blipFill>
          <a:blip r:embed="rId1"/>
          <a:srcRect r="3649"/>
          <a:stretch>
            <a:fillRect/>
          </a:stretch>
        </p:blipFill>
        <p:spPr>
          <a:xfrm>
            <a:off x="1183640" y="423545"/>
            <a:ext cx="969137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_2018-08-16_13-05-47"/>
          <p:cNvPicPr>
            <a:picLocks noChangeAspect="1"/>
          </p:cNvPicPr>
          <p:nvPr/>
        </p:nvPicPr>
        <p:blipFill>
          <a:blip r:embed="rId1"/>
          <a:srcRect r="2071"/>
          <a:stretch>
            <a:fillRect/>
          </a:stretch>
        </p:blipFill>
        <p:spPr>
          <a:xfrm>
            <a:off x="1192530" y="422910"/>
            <a:ext cx="985012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_2018-08-16_13-06-25"/>
          <p:cNvPicPr>
            <a:picLocks noChangeAspect="1"/>
          </p:cNvPicPr>
          <p:nvPr/>
        </p:nvPicPr>
        <p:blipFill>
          <a:blip r:embed="rId1"/>
          <a:srcRect r="2235"/>
          <a:stretch>
            <a:fillRect/>
          </a:stretch>
        </p:blipFill>
        <p:spPr>
          <a:xfrm>
            <a:off x="1066800" y="407035"/>
            <a:ext cx="983361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_2018-08-16_13-07-39"/>
          <p:cNvPicPr>
            <a:picLocks noChangeAspect="1"/>
          </p:cNvPicPr>
          <p:nvPr/>
        </p:nvPicPr>
        <p:blipFill>
          <a:blip r:embed="rId1"/>
          <a:srcRect r="909"/>
          <a:stretch>
            <a:fillRect/>
          </a:stretch>
        </p:blipFill>
        <p:spPr>
          <a:xfrm>
            <a:off x="1066800" y="600075"/>
            <a:ext cx="9966960" cy="56572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Group 4"/>
          <p:cNvGrpSpPr/>
          <p:nvPr/>
        </p:nvGrpSpPr>
        <p:grpSpPr>
          <a:xfrm>
            <a:off x="1066800" y="600075"/>
            <a:ext cx="9899650" cy="5656580"/>
            <a:chOff x="1680" y="945"/>
            <a:chExt cx="15590" cy="8908"/>
          </a:xfrm>
        </p:grpSpPr>
        <p:pic>
          <p:nvPicPr>
            <p:cNvPr id="2" name="Picture 1" descr="Screenshot_2018-08-16_13-09-52"/>
            <p:cNvPicPr>
              <a:picLocks noChangeAspect="1"/>
            </p:cNvPicPr>
            <p:nvPr/>
          </p:nvPicPr>
          <p:blipFill>
            <a:blip r:embed="rId1"/>
            <a:srcRect r="1578"/>
            <a:stretch>
              <a:fillRect/>
            </a:stretch>
          </p:blipFill>
          <p:spPr>
            <a:xfrm>
              <a:off x="1680" y="945"/>
              <a:ext cx="15590" cy="890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3245" y="1352"/>
              <a:ext cx="3009" cy="172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ar-DZ" alt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8410575" y="858520"/>
            <a:ext cx="1910715" cy="1092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sp>
        <p:nvSpPr>
          <p:cNvPr id="3" name="Rectangle 2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pic>
        <p:nvPicPr>
          <p:cNvPr id="6" name="Picture 5" descr="/home/timodz/Programming job/GDG/Workshop Flutter/Screenshot_2018-08-16_13-12-15.pngScreenshot_2018-08-16_13-12-15"/>
          <p:cNvPicPr>
            <a:picLocks noChangeAspect="1"/>
          </p:cNvPicPr>
          <p:nvPr/>
        </p:nvPicPr>
        <p:blipFill>
          <a:blip r:embed="rId1"/>
          <a:srcRect r="1080"/>
          <a:stretch>
            <a:fillRect/>
          </a:stretch>
        </p:blipFill>
        <p:spPr>
          <a:xfrm>
            <a:off x="1067435" y="600710"/>
            <a:ext cx="9948545" cy="5656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8410575" y="858520"/>
            <a:ext cx="1910715" cy="1092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sp>
        <p:nvSpPr>
          <p:cNvPr id="3" name="Rectangle 2"/>
          <p:cNvSpPr/>
          <p:nvPr/>
        </p:nvSpPr>
        <p:spPr>
          <a:xfrm>
            <a:off x="2263775" y="1853565"/>
            <a:ext cx="7933690" cy="6508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ar-DZ" altLang="en-US"/>
          </a:p>
        </p:txBody>
      </p:sp>
      <p:pic>
        <p:nvPicPr>
          <p:cNvPr id="6" name="Picture 5" descr="/home/timodz/Programming job/GDG/Workshop Flutter/Screenshot_2018-08-16_13-07-04.pngScreenshot_2018-08-16_13-07-04"/>
          <p:cNvPicPr>
            <a:picLocks noChangeAspect="1"/>
          </p:cNvPicPr>
          <p:nvPr/>
        </p:nvPicPr>
        <p:blipFill>
          <a:blip r:embed="rId1"/>
          <a:srcRect r="2764"/>
          <a:stretch>
            <a:fillRect/>
          </a:stretch>
        </p:blipFill>
        <p:spPr>
          <a:xfrm>
            <a:off x="1067435" y="631190"/>
            <a:ext cx="9673590" cy="5595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Kingsoft Office WPP</Application>
  <PresentationFormat>Widescreen</PresentationFormat>
  <Paragraphs>20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timodz</dc:creator>
  <cp:lastModifiedBy>timodz</cp:lastModifiedBy>
  <cp:revision>39</cp:revision>
  <dcterms:created xsi:type="dcterms:W3CDTF">2018-08-16T15:23:10Z</dcterms:created>
  <dcterms:modified xsi:type="dcterms:W3CDTF">2018-08-16T15:23:10Z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5121-10.1.0.5672</vt:lpwstr>
  </property>
</Properties>
</file>